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/>
    <p:restoredTop sz="84522"/>
  </p:normalViewPr>
  <p:slideViewPr>
    <p:cSldViewPr snapToGrid="0" snapToObjects="1">
      <p:cViewPr varScale="1">
        <p:scale>
          <a:sx n="53" d="100"/>
          <a:sy n="53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C4572-ED04-8B48-8CD9-38B6CC55DA2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D128E-886F-B24C-9AF9-8BF27373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font down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128E-886F-B24C-9AF9-8BF27373AA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5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D128E-886F-B24C-9AF9-8BF27373AA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95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6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1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4085" y="1009148"/>
            <a:ext cx="9403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OVERVIEW OF A </a:t>
            </a:r>
            <a:r>
              <a:rPr lang="en-US" sz="72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CASENET.CA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CASE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94807" y="3240242"/>
            <a:ext cx="8163098" cy="16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57905" y="6611779"/>
            <a:ext cx="2071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Made with https://logomakr.com/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232717-F500-E013-F5E5-DEDCCE6A7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2779" y="437779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81" y="422548"/>
            <a:ext cx="1435174" cy="157083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75208" y="437779"/>
            <a:ext cx="84445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The Speaker (Manager)</a:t>
            </a:r>
            <a:r>
              <a:rPr lang="en-US" sz="4400" baseline="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in the case faces a specific </a:t>
            </a:r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</a:t>
            </a:r>
            <a:r>
              <a:rPr lang="en-US" sz="4800" b="1" baseline="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ssue.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131" y="2504187"/>
            <a:ext cx="11687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Users can see the Speaker’s: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66109" y="3357993"/>
            <a:ext cx="1705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Issue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3911" y="5465446"/>
            <a:ext cx="357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Cause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724102" y="4175738"/>
            <a:ext cx="1247433" cy="142704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66603" y="4188990"/>
            <a:ext cx="1043310" cy="1286933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72025" y="5475923"/>
            <a:ext cx="5751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Background</a:t>
            </a:r>
          </a:p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B350D5-3ACC-14B9-AD82-4917780CF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1148-57EE-0E92-76E8-E1B7E01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9125AF-C1B0-B8E0-3E35-1EBE2CB9E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2359" t="12743" r="10766"/>
          <a:stretch/>
        </p:blipFill>
        <p:spPr>
          <a:xfrm>
            <a:off x="636814" y="0"/>
            <a:ext cx="10918372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63D445-9801-B953-B229-05BDB5B03E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2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5B37-7409-28B2-BBBC-AF557925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7B5450D8-1C9E-5D6B-C20B-7B2B6CCC7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078" t="13424" r="9965" b="6822"/>
          <a:stretch/>
        </p:blipFill>
        <p:spPr>
          <a:xfrm>
            <a:off x="38100" y="130628"/>
            <a:ext cx="12115800" cy="659674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57E973-1C11-C343-9B56-787E1C9F2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B11C2-5414-48FE-C60F-B93F4E5F0000}"/>
              </a:ext>
            </a:extLst>
          </p:cNvPr>
          <p:cNvSpPr txBox="1"/>
          <p:nvPr/>
        </p:nvSpPr>
        <p:spPr>
          <a:xfrm>
            <a:off x="2334986" y="1462598"/>
            <a:ext cx="75220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kern="0" dirty="0">
                <a:solidFill>
                  <a:schemeClr val="bg1"/>
                </a:solidFill>
                <a:latin typeface="Avenir Next"/>
                <a:sym typeface="Fjalla One"/>
              </a:rPr>
              <a:t>T</a:t>
            </a:r>
            <a:r>
              <a:rPr lang="en" sz="10000" kern="0" dirty="0">
                <a:solidFill>
                  <a:schemeClr val="bg1"/>
                </a:solidFill>
                <a:latin typeface="Avenir Next"/>
                <a:sym typeface="Fjalla One"/>
              </a:rPr>
              <a:t>hank you!</a:t>
            </a:r>
            <a:endParaRPr lang="en-AE" sz="10000" dirty="0">
              <a:solidFill>
                <a:schemeClr val="bg1"/>
              </a:solidFill>
              <a:latin typeface="Avenir N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240DE-9691-B5ED-5744-6CFC69C3AECD}"/>
              </a:ext>
            </a:extLst>
          </p:cNvPr>
          <p:cNvSpPr txBox="1"/>
          <p:nvPr/>
        </p:nvSpPr>
        <p:spPr>
          <a:xfrm>
            <a:off x="1303564" y="3429000"/>
            <a:ext cx="95848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bg1"/>
                </a:solidFill>
                <a:latin typeface="Avenir Next"/>
                <a:ea typeface="Barlow Semi Condensed"/>
                <a:cs typeface="Barlow Semi Condensed"/>
                <a:sym typeface="Barlow Semi Condensed"/>
              </a:rPr>
              <a:t>Continue exploring our cases at CaseNet.ca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200" dirty="0">
              <a:solidFill>
                <a:schemeClr val="bg1"/>
              </a:solidFill>
              <a:latin typeface="Avenir Next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96690E-8601-F00C-6060-7F210B4D865D}"/>
              </a:ext>
            </a:extLst>
          </p:cNvPr>
          <p:cNvCxnSpPr/>
          <p:nvPr/>
        </p:nvCxnSpPr>
        <p:spPr>
          <a:xfrm>
            <a:off x="2014450" y="3066071"/>
            <a:ext cx="8163098" cy="16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602B85-5E5C-863D-8F28-16FF64F480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54</Words>
  <Application>Microsoft Office PowerPoint</Application>
  <PresentationFormat>Widescreen</PresentationFormat>
  <Paragraphs>13</Paragraphs>
  <Slides>5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Book</vt:lpstr>
      <vt:lpstr>Avenir Light</vt:lpstr>
      <vt:lpstr>Avenir Next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Dubee (113977d)</dc:creator>
  <cp:lastModifiedBy>Conor Vibert</cp:lastModifiedBy>
  <cp:revision>81</cp:revision>
  <dcterms:created xsi:type="dcterms:W3CDTF">2017-01-18T21:15:10Z</dcterms:created>
  <dcterms:modified xsi:type="dcterms:W3CDTF">2024-06-24T17:02:28Z</dcterms:modified>
</cp:coreProperties>
</file>